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8" r:id="rId3"/>
    <p:sldId id="270" r:id="rId4"/>
    <p:sldId id="265" r:id="rId5"/>
    <p:sldId id="266" r:id="rId6"/>
    <p:sldId id="271" r:id="rId7"/>
    <p:sldId id="276" r:id="rId8"/>
    <p:sldId id="272" r:id="rId9"/>
    <p:sldId id="273" r:id="rId10"/>
    <p:sldId id="279"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851"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088B68-30CF-4E2B-B308-858C9DDA63C5}" type="datetimeFigureOut">
              <a:rPr lang="ru-RU" smtClean="0"/>
              <a:pPr/>
              <a:t>10.11.2013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5AAE4F3-B1FF-4B55-9797-C6291B022D4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tx2">
                <a:lumMod val="60000"/>
                <a:lumOff val="40000"/>
              </a:schemeClr>
            </a:gs>
            <a:gs pos="100000">
              <a:schemeClr val="tx2">
                <a:lumMod val="75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88B68-30CF-4E2B-B308-858C9DDA63C5}" type="datetimeFigureOut">
              <a:rPr lang="ru-RU" smtClean="0"/>
              <a:pPr/>
              <a:t>10.11.2013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AAE4F3-B1FF-4B55-9797-C6291B022D4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24" y="274638"/>
            <a:ext cx="4257676" cy="5940444"/>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Юсуповых.</a:t>
            </a:r>
            <a:br>
              <a:rPr lang="ru-RU" sz="1400" dirty="0" smtClean="0">
                <a:latin typeface="Arial" pitchFamily="34" charset="0"/>
                <a:cs typeface="Arial" pitchFamily="34" charset="0"/>
              </a:rPr>
            </a:br>
            <a:r>
              <a:rPr lang="ru-RU" sz="1400" dirty="0" smtClean="0">
                <a:latin typeface="Arial" pitchFamily="34" charset="0"/>
                <a:cs typeface="Arial" pitchFamily="34" charset="0"/>
              </a:rPr>
              <a:t>Папа- Юсупов </a:t>
            </a:r>
            <a:r>
              <a:rPr lang="ru-RU" sz="1400" dirty="0" err="1" smtClean="0">
                <a:latin typeface="Arial" pitchFamily="34" charset="0"/>
                <a:cs typeface="Arial" pitchFamily="34" charset="0"/>
              </a:rPr>
              <a:t>Радик</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Ринатович</a:t>
            </a:r>
            <a:r>
              <a:rPr lang="ru-RU" sz="1400" dirty="0" smtClean="0">
                <a:latin typeface="Arial" pitchFamily="34" charset="0"/>
                <a:cs typeface="Arial" pitchFamily="34" charset="0"/>
              </a:rPr>
              <a:t> работает В ООО ПО «Татвторчермет»</a:t>
            </a:r>
            <a:br>
              <a:rPr lang="ru-RU" sz="1400" dirty="0" smtClean="0">
                <a:latin typeface="Arial" pitchFamily="34" charset="0"/>
                <a:cs typeface="Arial" pitchFamily="34" charset="0"/>
              </a:rPr>
            </a:br>
            <a:r>
              <a:rPr lang="ru-RU" sz="1400" dirty="0" smtClean="0">
                <a:latin typeface="Arial" pitchFamily="34" charset="0"/>
                <a:cs typeface="Arial" pitchFamily="34" charset="0"/>
              </a:rPr>
              <a:t>Мама-Юсупова Мария Алексеевна работает воспитателем МДОУ «</a:t>
            </a:r>
            <a:r>
              <a:rPr lang="ru-RU" sz="1400" dirty="0" err="1" smtClean="0">
                <a:latin typeface="Arial" pitchFamily="34" charset="0"/>
                <a:cs typeface="Arial" pitchFamily="34" charset="0"/>
              </a:rPr>
              <a:t>Голбакча</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Сестра- Юсупова </a:t>
            </a:r>
            <a:r>
              <a:rPr lang="ru-RU" sz="1400" dirty="0" err="1" smtClean="0">
                <a:latin typeface="Arial" pitchFamily="34" charset="0"/>
                <a:cs typeface="Arial" pitchFamily="34" charset="0"/>
              </a:rPr>
              <a:t>Карина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Радиковна</a:t>
            </a:r>
            <a:r>
              <a:rPr lang="ru-RU" sz="1400" dirty="0" smtClean="0">
                <a:latin typeface="Arial" pitchFamily="34" charset="0"/>
                <a:cs typeface="Arial" pitchFamily="34" charset="0"/>
              </a:rPr>
              <a:t> – посещает старшую группу детского сада</a:t>
            </a:r>
            <a:br>
              <a:rPr lang="ru-RU" sz="1400" dirty="0" smtClean="0">
                <a:latin typeface="Arial" pitchFamily="34" charset="0"/>
                <a:cs typeface="Arial" pitchFamily="34" charset="0"/>
              </a:rPr>
            </a:br>
            <a:r>
              <a:rPr lang="ru-RU" sz="1400" dirty="0" smtClean="0">
                <a:latin typeface="Arial" pitchFamily="34" charset="0"/>
                <a:cs typeface="Arial" pitchFamily="34" charset="0"/>
              </a:rPr>
              <a:t>Я - Юсупов </a:t>
            </a:r>
            <a:r>
              <a:rPr lang="ru-RU" sz="1400" dirty="0" err="1" smtClean="0">
                <a:latin typeface="Arial" pitchFamily="34" charset="0"/>
                <a:cs typeface="Arial" pitchFamily="34" charset="0"/>
              </a:rPr>
              <a:t>Камиль</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Радикович</a:t>
            </a:r>
            <a:r>
              <a:rPr lang="ru-RU" sz="1400" dirty="0" smtClean="0">
                <a:latin typeface="Arial" pitchFamily="34" charset="0"/>
                <a:cs typeface="Arial" pitchFamily="34" charset="0"/>
              </a:rPr>
              <a:t> посещаю 2 младшею группу детского сада.</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в свободное от работы времени любит собираться вместе. Особенно вечерами когда вся семья в сборе. Мы достаем </a:t>
            </a:r>
            <a:r>
              <a:rPr lang="ru-RU" sz="1400" dirty="0" err="1" smtClean="0">
                <a:latin typeface="Arial" pitchFamily="34" charset="0"/>
                <a:cs typeface="Arial" pitchFamily="34" charset="0"/>
              </a:rPr>
              <a:t>пазлы</a:t>
            </a:r>
            <a:r>
              <a:rPr lang="ru-RU" sz="1400" dirty="0" smtClean="0">
                <a:latin typeface="Arial" pitchFamily="34" charset="0"/>
                <a:cs typeface="Arial" pitchFamily="34" charset="0"/>
              </a:rPr>
              <a:t> и собираем их. В выходные дни </a:t>
            </a:r>
            <a:r>
              <a:rPr lang="ru-RU" sz="1400" dirty="0" err="1" smtClean="0">
                <a:latin typeface="Arial" pitchFamily="34" charset="0"/>
                <a:cs typeface="Arial" pitchFamily="34" charset="0"/>
              </a:rPr>
              <a:t>Карина</a:t>
            </a:r>
            <a:r>
              <a:rPr lang="ru-RU" sz="1400" dirty="0" smtClean="0">
                <a:latin typeface="Arial" pitchFamily="34" charset="0"/>
                <a:cs typeface="Arial" pitchFamily="34" charset="0"/>
              </a:rPr>
              <a:t> помогает своей маме по дому, очень любит мыть посуду и аккуратно складывать вещи. </a:t>
            </a:r>
            <a:r>
              <a:rPr lang="ru-RU" sz="1400" dirty="0" err="1" smtClean="0">
                <a:latin typeface="Arial" pitchFamily="34" charset="0"/>
                <a:cs typeface="Arial" pitchFamily="34" charset="0"/>
              </a:rPr>
              <a:t>Камиль</a:t>
            </a:r>
            <a:r>
              <a:rPr lang="ru-RU" sz="1400" dirty="0" smtClean="0">
                <a:latin typeface="Arial" pitchFamily="34" charset="0"/>
                <a:cs typeface="Arial" pitchFamily="34" charset="0"/>
              </a:rPr>
              <a:t> неизменный помощник своему папе он очень любит животных и может долгое время наблюдать за их поведением. Он также интересуется машинами и тракторами.</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так же любит выезжать на пикники с ночевкой, где мы с удовольствием ловим рыбу, готовим шашлыки, купаемся, играем в футбол</a:t>
            </a:r>
            <a:endParaRPr lang="ru-RU" sz="1400" dirty="0">
              <a:latin typeface="Arial" pitchFamily="34" charset="0"/>
              <a:cs typeface="Arial" pitchFamily="34" charset="0"/>
            </a:endParaRPr>
          </a:p>
        </p:txBody>
      </p:sp>
      <p:pic>
        <p:nvPicPr>
          <p:cNvPr id="10242" name="Picture 2" descr="C:\Documents and Settings\Лейсан и Ильнур\Рабочий стол\семейный фотки\Юсуповы К..bmp"/>
          <p:cNvPicPr>
            <a:picLocks noChangeAspect="1" noChangeArrowheads="1"/>
          </p:cNvPicPr>
          <p:nvPr/>
        </p:nvPicPr>
        <p:blipFill>
          <a:blip r:embed="rId2" cstate="print"/>
          <a:srcRect/>
          <a:stretch>
            <a:fillRect/>
          </a:stretch>
        </p:blipFill>
        <p:spPr bwMode="auto">
          <a:xfrm>
            <a:off x="285720" y="1285860"/>
            <a:ext cx="3702853" cy="3571900"/>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642918"/>
            <a:ext cx="7358114" cy="5357850"/>
          </a:xfrm>
          <a:ln w="57150"/>
          <a:effectLst>
            <a:glow rad="139700">
              <a:schemeClr val="accent4">
                <a:satMod val="175000"/>
                <a:alpha val="40000"/>
              </a:schemeClr>
            </a:glow>
            <a:outerShdw blurRad="40000" dist="20000" dir="5400000" rotWithShape="0">
              <a:srgbClr val="000000">
                <a:alpha val="38000"/>
              </a:srgbClr>
            </a:outerShdw>
            <a:softEdge rad="12700"/>
          </a:effectLst>
          <a:scene3d>
            <a:camera prst="orthographicFront"/>
            <a:lightRig rig="threePt" dir="t"/>
          </a:scene3d>
          <a:sp3d>
            <a:bevelT prst="relaxedInset"/>
          </a:sp3d>
        </p:spPr>
        <p:style>
          <a:lnRef idx="3">
            <a:schemeClr val="lt1"/>
          </a:lnRef>
          <a:fillRef idx="1">
            <a:schemeClr val="accent1"/>
          </a:fillRef>
          <a:effectRef idx="1">
            <a:schemeClr val="accent1"/>
          </a:effectRef>
          <a:fontRef idx="minor">
            <a:schemeClr val="lt1"/>
          </a:fontRef>
        </p:style>
        <p:txBody>
          <a:bodyPr>
            <a:normAutofit/>
          </a:bodyPr>
          <a:lstStyle/>
          <a:p>
            <a:r>
              <a:rPr lang="tt-RU" dirty="0" smtClean="0">
                <a:latin typeface="Arial" pitchFamily="34" charset="0"/>
                <a:cs typeface="Arial" pitchFamily="34" charset="0"/>
              </a:rPr>
              <a:t>Татулыкта – көч һәм бәрәкәт,</a:t>
            </a:r>
            <a:br>
              <a:rPr lang="tt-RU" dirty="0" smtClean="0">
                <a:latin typeface="Arial" pitchFamily="34" charset="0"/>
                <a:cs typeface="Arial" pitchFamily="34" charset="0"/>
              </a:rPr>
            </a:br>
            <a:r>
              <a:rPr lang="tt-RU" dirty="0" smtClean="0">
                <a:latin typeface="Arial" pitchFamily="34" charset="0"/>
                <a:cs typeface="Arial" pitchFamily="34" charset="0"/>
              </a:rPr>
              <a:t>Гашыйк җаннар лаек хөрмәткә.</a:t>
            </a:r>
            <a:br>
              <a:rPr lang="tt-RU" dirty="0" smtClean="0">
                <a:latin typeface="Arial" pitchFamily="34" charset="0"/>
                <a:cs typeface="Arial" pitchFamily="34" charset="0"/>
              </a:rPr>
            </a:br>
            <a:r>
              <a:rPr lang="tt-RU" dirty="0" smtClean="0">
                <a:latin typeface="Arial" pitchFamily="34" charset="0"/>
                <a:cs typeface="Arial" pitchFamily="34" charset="0"/>
              </a:rPr>
              <a:t>Тату гаиләбезгә- баш иям –</a:t>
            </a:r>
            <a:br>
              <a:rPr lang="tt-RU" dirty="0" smtClean="0">
                <a:latin typeface="Arial" pitchFamily="34" charset="0"/>
                <a:cs typeface="Arial" pitchFamily="34" charset="0"/>
              </a:rPr>
            </a:br>
            <a:r>
              <a:rPr lang="tt-RU" dirty="0" smtClean="0">
                <a:latin typeface="Arial" pitchFamily="34" charset="0"/>
                <a:cs typeface="Arial" pitchFamily="34" charset="0"/>
              </a:rPr>
              <a:t>Дәүләт эчендәге дәүләткә!</a:t>
            </a:r>
            <a:endParaRPr lang="ru-RU"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1142984"/>
            <a:ext cx="5715040" cy="4357718"/>
          </a:xfrm>
          <a:ln w="76200"/>
          <a:effectLst>
            <a:glow rad="101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a:normAutofit/>
          </a:bodyPr>
          <a:lstStyle/>
          <a:p>
            <a:r>
              <a:rPr lang="tt-RU" sz="2000" dirty="0" smtClean="0">
                <a:latin typeface="Arial" pitchFamily="34" charset="0"/>
                <a:cs typeface="Arial" pitchFamily="34" charset="0"/>
              </a:rPr>
              <a:t>Мин бәхетле, чөнки пар канатлы,</a:t>
            </a:r>
            <a:br>
              <a:rPr lang="tt-RU" sz="2000" dirty="0" smtClean="0">
                <a:latin typeface="Arial" pitchFamily="34" charset="0"/>
                <a:cs typeface="Arial" pitchFamily="34" charset="0"/>
              </a:rPr>
            </a:br>
            <a:r>
              <a:rPr lang="tt-RU" sz="2000" dirty="0" smtClean="0">
                <a:latin typeface="Arial" pitchFamily="34" charset="0"/>
                <a:cs typeface="Arial" pitchFamily="34" charset="0"/>
              </a:rPr>
              <a:t>Җылы безнең гаилә учагы.</a:t>
            </a:r>
            <a:br>
              <a:rPr lang="tt-RU" sz="2000" dirty="0" smtClean="0">
                <a:latin typeface="Arial" pitchFamily="34" charset="0"/>
                <a:cs typeface="Arial" pitchFamily="34" charset="0"/>
              </a:rPr>
            </a:br>
            <a:r>
              <a:rPr lang="tt-RU" sz="2000" dirty="0" smtClean="0">
                <a:latin typeface="Arial" pitchFamily="34" charset="0"/>
                <a:cs typeface="Arial" pitchFamily="34" charset="0"/>
              </a:rPr>
              <a:t>Ул учакны сундермичә тота</a:t>
            </a:r>
            <a:br>
              <a:rPr lang="tt-RU" sz="2000" dirty="0" smtClean="0">
                <a:latin typeface="Arial" pitchFamily="34" charset="0"/>
                <a:cs typeface="Arial" pitchFamily="34" charset="0"/>
              </a:rPr>
            </a:br>
            <a:r>
              <a:rPr lang="tt-RU" sz="2000" dirty="0" smtClean="0">
                <a:latin typeface="Arial" pitchFamily="34" charset="0"/>
                <a:cs typeface="Arial" pitchFamily="34" charset="0"/>
              </a:rPr>
              <a:t>Әниемнең җылы кочагы.</a:t>
            </a:r>
            <a:br>
              <a:rPr lang="tt-RU" sz="2000" dirty="0" smtClean="0">
                <a:latin typeface="Arial" pitchFamily="34" charset="0"/>
                <a:cs typeface="Arial" pitchFamily="34" charset="0"/>
              </a:rPr>
            </a:br>
            <a:r>
              <a:rPr lang="tt-RU" sz="2000" dirty="0" smtClean="0">
                <a:latin typeface="Arial" pitchFamily="34" charset="0"/>
                <a:cs typeface="Arial" pitchFamily="34" charset="0"/>
              </a:rPr>
              <a:t/>
            </a:r>
            <a:br>
              <a:rPr lang="tt-RU" sz="2000" dirty="0" smtClean="0">
                <a:latin typeface="Arial" pitchFamily="34" charset="0"/>
                <a:cs typeface="Arial" pitchFamily="34" charset="0"/>
              </a:rPr>
            </a:br>
            <a:r>
              <a:rPr lang="tt-RU" sz="2000" dirty="0" smtClean="0">
                <a:latin typeface="Arial" pitchFamily="34" charset="0"/>
                <a:cs typeface="Arial" pitchFamily="34" charset="0"/>
              </a:rPr>
              <a:t>Әтиемнең гадел киңәшләре,</a:t>
            </a:r>
            <a:br>
              <a:rPr lang="tt-RU" sz="2000" dirty="0" smtClean="0">
                <a:latin typeface="Arial" pitchFamily="34" charset="0"/>
                <a:cs typeface="Arial" pitchFamily="34" charset="0"/>
              </a:rPr>
            </a:br>
            <a:r>
              <a:rPr lang="tt-RU" sz="2000" dirty="0" smtClean="0">
                <a:latin typeface="Arial" pitchFamily="34" charset="0"/>
                <a:cs typeface="Arial" pitchFamily="34" charset="0"/>
              </a:rPr>
              <a:t>Гаиләбезне түм-түгәрк итә.</a:t>
            </a:r>
            <a:br>
              <a:rPr lang="tt-RU" sz="2000" dirty="0" smtClean="0">
                <a:latin typeface="Arial" pitchFamily="34" charset="0"/>
                <a:cs typeface="Arial" pitchFamily="34" charset="0"/>
              </a:rPr>
            </a:br>
            <a:r>
              <a:rPr lang="tt-RU" sz="2000" dirty="0" smtClean="0">
                <a:latin typeface="Arial" pitchFamily="34" charset="0"/>
                <a:cs typeface="Arial" pitchFamily="34" charset="0"/>
              </a:rPr>
              <a:t>Өйне нурлы, ә безне бәхетле</a:t>
            </a:r>
            <a:br>
              <a:rPr lang="tt-RU" sz="2000" dirty="0" smtClean="0">
                <a:latin typeface="Arial" pitchFamily="34" charset="0"/>
                <a:cs typeface="Arial" pitchFamily="34" charset="0"/>
              </a:rPr>
            </a:br>
            <a:r>
              <a:rPr lang="tt-RU" sz="2000" dirty="0" smtClean="0">
                <a:latin typeface="Arial" pitchFamily="34" charset="0"/>
                <a:cs typeface="Arial" pitchFamily="34" charset="0"/>
              </a:rPr>
              <a:t>Итү өчен шулар бик җитә!</a:t>
            </a:r>
            <a:endParaRPr lang="ru-RU" sz="20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24" y="500042"/>
            <a:ext cx="4257676" cy="5572164"/>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Мухитдиновых.</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состоит из 4-х человек.</a:t>
            </a:r>
            <a:br>
              <a:rPr lang="ru-RU" sz="1400" dirty="0" smtClean="0">
                <a:latin typeface="Arial" pitchFamily="34" charset="0"/>
                <a:cs typeface="Arial" pitchFamily="34" charset="0"/>
              </a:rPr>
            </a:br>
            <a:r>
              <a:rPr lang="ru-RU" sz="1400" dirty="0" smtClean="0">
                <a:latin typeface="Arial" pitchFamily="34" charset="0"/>
                <a:cs typeface="Arial" pitchFamily="34" charset="0"/>
              </a:rPr>
              <a:t>Папа, Мухитдинов </a:t>
            </a:r>
            <a:r>
              <a:rPr lang="ru-RU" sz="1400" dirty="0" err="1" smtClean="0">
                <a:latin typeface="Arial" pitchFamily="34" charset="0"/>
                <a:cs typeface="Arial" pitchFamily="34" charset="0"/>
              </a:rPr>
              <a:t>Фаниль</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Фаритович</a:t>
            </a:r>
            <a:r>
              <a:rPr lang="ru-RU" sz="1400" dirty="0" smtClean="0">
                <a:latin typeface="Arial" pitchFamily="34" charset="0"/>
                <a:cs typeface="Arial" pitchFamily="34" charset="0"/>
              </a:rPr>
              <a:t>, ему 35 лет. Он работает в РГУ БДД, водителем. У папы есть хобби, он ездит в свободное от работы время на рыбалку, читает книги.</a:t>
            </a:r>
            <a:br>
              <a:rPr lang="ru-RU" sz="1400" dirty="0" smtClean="0">
                <a:latin typeface="Arial" pitchFamily="34" charset="0"/>
                <a:cs typeface="Arial" pitchFamily="34" charset="0"/>
              </a:rPr>
            </a:br>
            <a:r>
              <a:rPr lang="ru-RU" sz="1400" dirty="0" smtClean="0">
                <a:latin typeface="Arial" pitchFamily="34" charset="0"/>
                <a:cs typeface="Arial" pitchFamily="34" charset="0"/>
              </a:rPr>
              <a:t>Мама, Мухитдинова </a:t>
            </a:r>
            <a:r>
              <a:rPr lang="ru-RU" sz="1400" dirty="0" err="1" smtClean="0">
                <a:latin typeface="Arial" pitchFamily="34" charset="0"/>
                <a:cs typeface="Arial" pitchFamily="34" charset="0"/>
              </a:rPr>
              <a:t>Гульнара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Фаридовна</a:t>
            </a:r>
            <a:r>
              <a:rPr lang="ru-RU" sz="1400" dirty="0" smtClean="0">
                <a:latin typeface="Arial" pitchFamily="34" charset="0"/>
                <a:cs typeface="Arial" pitchFamily="34" charset="0"/>
              </a:rPr>
              <a:t>, ей 30 лет. Она работает в страховой компании «</a:t>
            </a:r>
            <a:r>
              <a:rPr lang="ru-RU" sz="1400" dirty="0" err="1" smtClean="0">
                <a:latin typeface="Arial" pitchFamily="34" charset="0"/>
                <a:cs typeface="Arial" pitchFamily="34" charset="0"/>
              </a:rPr>
              <a:t>Наско</a:t>
            </a:r>
            <a:r>
              <a:rPr lang="ru-RU" sz="1400" dirty="0" smtClean="0">
                <a:latin typeface="Arial" pitchFamily="34" charset="0"/>
                <a:cs typeface="Arial" pitchFamily="34" charset="0"/>
              </a:rPr>
              <a:t>» ведущим специалистом по страхованию. Мама любит ухаживать за цветами.</a:t>
            </a:r>
            <a:br>
              <a:rPr lang="ru-RU" sz="1400" dirty="0" smtClean="0">
                <a:latin typeface="Arial" pitchFamily="34" charset="0"/>
                <a:cs typeface="Arial" pitchFamily="34" charset="0"/>
              </a:rPr>
            </a:br>
            <a:r>
              <a:rPr lang="ru-RU" sz="1400" dirty="0" smtClean="0">
                <a:latin typeface="Arial" pitchFamily="34" charset="0"/>
                <a:cs typeface="Arial" pitchFamily="34" charset="0"/>
              </a:rPr>
              <a:t>У меня есть брат, его зовут </a:t>
            </a:r>
            <a:r>
              <a:rPr lang="ru-RU" sz="1400" dirty="0" err="1" smtClean="0">
                <a:latin typeface="Arial" pitchFamily="34" charset="0"/>
                <a:cs typeface="Arial" pitchFamily="34" charset="0"/>
              </a:rPr>
              <a:t>Ильнар</a:t>
            </a:r>
            <a:r>
              <a:rPr lang="ru-RU" sz="1400" dirty="0" smtClean="0">
                <a:latin typeface="Arial" pitchFamily="34" charset="0"/>
                <a:cs typeface="Arial" pitchFamily="34" charset="0"/>
              </a:rPr>
              <a:t>, ему 11 лет. Он учится в пятом классе. Мой брат очень красиво рисует.</a:t>
            </a:r>
            <a:br>
              <a:rPr lang="ru-RU" sz="1400" dirty="0" smtClean="0">
                <a:latin typeface="Arial" pitchFamily="34" charset="0"/>
                <a:cs typeface="Arial" pitchFamily="34" charset="0"/>
              </a:rPr>
            </a:br>
            <a:r>
              <a:rPr lang="ru-RU" sz="1400" dirty="0" smtClean="0">
                <a:latin typeface="Arial" pitchFamily="34" charset="0"/>
                <a:cs typeface="Arial" pitchFamily="34" charset="0"/>
              </a:rPr>
              <a:t>Я самый младшей в семье. Меня зовут </a:t>
            </a:r>
            <a:r>
              <a:rPr lang="ru-RU" sz="1400" dirty="0" err="1" smtClean="0">
                <a:latin typeface="Arial" pitchFamily="34" charset="0"/>
                <a:cs typeface="Arial" pitchFamily="34" charset="0"/>
              </a:rPr>
              <a:t>Камиль</a:t>
            </a:r>
            <a:r>
              <a:rPr lang="ru-RU" sz="1400" dirty="0" smtClean="0">
                <a:latin typeface="Arial" pitchFamily="34" charset="0"/>
                <a:cs typeface="Arial" pitchFamily="34" charset="0"/>
              </a:rPr>
              <a:t>, мне 3,5 года, я хожу в дет.сад. Пока мне все интересно рисовать с братом, читать с папой книги, помогать маме, но в скором времени у меня тоже появиться любимое для меня дело.</a:t>
            </a:r>
            <a:br>
              <a:rPr lang="ru-RU" sz="1400" dirty="0" smtClean="0">
                <a:latin typeface="Arial" pitchFamily="34" charset="0"/>
                <a:cs typeface="Arial" pitchFamily="34" charset="0"/>
              </a:rPr>
            </a:br>
            <a:r>
              <a:rPr lang="ru-RU" sz="1400" dirty="0" smtClean="0">
                <a:latin typeface="Arial" pitchFamily="34" charset="0"/>
                <a:cs typeface="Arial" pitchFamily="34" charset="0"/>
              </a:rPr>
              <a:t>В выходные дни мы ездим в парк, купаться. Зимой ездили кататься на санках, брат на лыжах. В общем мы любим вместе проводить выходные дни.</a:t>
            </a:r>
            <a:endParaRPr lang="ru-RU" sz="1400" dirty="0">
              <a:latin typeface="Arial" pitchFamily="34" charset="0"/>
              <a:cs typeface="Arial" pitchFamily="34" charset="0"/>
            </a:endParaRPr>
          </a:p>
        </p:txBody>
      </p:sp>
      <p:pic>
        <p:nvPicPr>
          <p:cNvPr id="11266" name="Picture 2" descr="C:\Documents and Settings\Лейсан и Ильнур\Рабочий стол\семейный фотки\Мухутдинов.bmp"/>
          <p:cNvPicPr>
            <a:picLocks noChangeAspect="1" noChangeArrowheads="1"/>
          </p:cNvPicPr>
          <p:nvPr/>
        </p:nvPicPr>
        <p:blipFill>
          <a:blip r:embed="rId2" cstate="print"/>
          <a:srcRect/>
          <a:stretch>
            <a:fillRect/>
          </a:stretch>
        </p:blipFill>
        <p:spPr bwMode="auto">
          <a:xfrm rot="21316039">
            <a:off x="428596" y="1428736"/>
            <a:ext cx="3736975" cy="4214842"/>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24" y="785794"/>
            <a:ext cx="4257676" cy="5357850"/>
          </a:xfrm>
          <a:ln w="57150"/>
        </p:spPr>
        <p:style>
          <a:lnRef idx="3">
            <a:schemeClr val="lt1"/>
          </a:lnRef>
          <a:fillRef idx="1">
            <a:schemeClr val="accent1"/>
          </a:fillRef>
          <a:effectRef idx="1">
            <a:schemeClr val="accent1"/>
          </a:effectRef>
          <a:fontRef idx="minor">
            <a:schemeClr val="lt1"/>
          </a:fontRef>
        </p:style>
        <p:txBody>
          <a:bodyPr>
            <a:normAutofit/>
          </a:bodyPr>
          <a:lstStyle/>
          <a:p>
            <a:r>
              <a:rPr lang="tt-RU" sz="1400" dirty="0" smtClean="0">
                <a:latin typeface="Arial" pitchFamily="34" charset="0"/>
                <a:cs typeface="Arial" pitchFamily="34" charset="0"/>
              </a:rPr>
              <a:t>Степановлар гаиләсе!</a:t>
            </a:r>
            <a:br>
              <a:rPr lang="tt-RU" sz="1400" dirty="0" smtClean="0">
                <a:latin typeface="Arial" pitchFamily="34" charset="0"/>
                <a:cs typeface="Arial" pitchFamily="34" charset="0"/>
              </a:rPr>
            </a:br>
            <a:r>
              <a:rPr lang="tt-RU" sz="1400" dirty="0" smtClean="0">
                <a:latin typeface="Arial" pitchFamily="34" charset="0"/>
                <a:cs typeface="Arial" pitchFamily="34" charset="0"/>
              </a:rPr>
              <a:t>Степанов Валерий Семен улы, 1979 елның  18 сентябрендә туган.</a:t>
            </a:r>
            <a:br>
              <a:rPr lang="tt-RU" sz="1400" dirty="0" smtClean="0">
                <a:latin typeface="Arial" pitchFamily="34" charset="0"/>
                <a:cs typeface="Arial" pitchFamily="34" charset="0"/>
              </a:rPr>
            </a:br>
            <a:r>
              <a:rPr lang="tt-RU" sz="1400" dirty="0" smtClean="0">
                <a:latin typeface="Arial" pitchFamily="34" charset="0"/>
                <a:cs typeface="Arial" pitchFamily="34" charset="0"/>
              </a:rPr>
              <a:t>Белеме: уртача-профессионал</a:t>
            </a:r>
            <a:r>
              <a:rPr lang="ru-RU" sz="1400" dirty="0" err="1" smtClean="0">
                <a:latin typeface="Arial" pitchFamily="34" charset="0"/>
                <a:cs typeface="Arial" pitchFamily="34" charset="0"/>
              </a:rPr>
              <a:t>ь</a:t>
            </a:r>
            <a:r>
              <a:rPr lang="ru-RU" sz="1400" dirty="0" smtClean="0">
                <a:latin typeface="Arial" pitchFamily="34" charset="0"/>
                <a:cs typeface="Arial" pitchFamily="34" charset="0"/>
              </a:rPr>
              <a:t> (техникум)</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Эш</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урыны</a:t>
            </a:r>
            <a:r>
              <a:rPr lang="ru-RU" sz="1400" dirty="0" smtClean="0">
                <a:latin typeface="Arial" pitchFamily="34" charset="0"/>
                <a:cs typeface="Arial" pitchFamily="34" charset="0"/>
              </a:rPr>
              <a:t>: РГУ  «БДД» – шофер.</a:t>
            </a:r>
            <a:br>
              <a:rPr lang="ru-RU" sz="1400" dirty="0" smtClean="0">
                <a:latin typeface="Arial" pitchFamily="34" charset="0"/>
                <a:cs typeface="Arial" pitchFamily="34" charset="0"/>
              </a:rPr>
            </a:br>
            <a:r>
              <a:rPr lang="ru-RU" sz="1400" dirty="0" smtClean="0">
                <a:latin typeface="Arial" pitchFamily="34" charset="0"/>
                <a:cs typeface="Arial" pitchFamily="34" charset="0"/>
              </a:rPr>
              <a:t>Степанова </a:t>
            </a:r>
            <a:r>
              <a:rPr lang="ru-RU" sz="1400" dirty="0" err="1" smtClean="0">
                <a:latin typeface="Arial" pitchFamily="34" charset="0"/>
                <a:cs typeface="Arial" pitchFamily="34" charset="0"/>
              </a:rPr>
              <a:t>Миләүшә </a:t>
            </a:r>
            <a:r>
              <a:rPr lang="ru-RU" sz="1400" dirty="0" smtClean="0">
                <a:latin typeface="Arial" pitchFamily="34" charset="0"/>
                <a:cs typeface="Arial" pitchFamily="34" charset="0"/>
              </a:rPr>
              <a:t>Атлас </a:t>
            </a:r>
            <a:r>
              <a:rPr lang="ru-RU" sz="1400" dirty="0" err="1" smtClean="0">
                <a:latin typeface="Arial" pitchFamily="34" charset="0"/>
                <a:cs typeface="Arial" pitchFamily="34" charset="0"/>
              </a:rPr>
              <a:t>кызы</a:t>
            </a:r>
            <a:r>
              <a:rPr lang="ru-RU" sz="1400" dirty="0" smtClean="0">
                <a:latin typeface="Arial" pitchFamily="34" charset="0"/>
                <a:cs typeface="Arial" pitchFamily="34" charset="0"/>
              </a:rPr>
              <a:t>, 1981 </a:t>
            </a:r>
            <a:r>
              <a:rPr lang="ru-RU" sz="1400" dirty="0" err="1" smtClean="0">
                <a:latin typeface="Arial" pitchFamily="34" charset="0"/>
                <a:cs typeface="Arial" pitchFamily="34" charset="0"/>
              </a:rPr>
              <a:t>елның </a:t>
            </a:r>
            <a:r>
              <a:rPr lang="ru-RU" sz="1400" dirty="0" smtClean="0">
                <a:latin typeface="Arial" pitchFamily="34" charset="0"/>
                <a:cs typeface="Arial" pitchFamily="34" charset="0"/>
              </a:rPr>
              <a:t>8 </a:t>
            </a:r>
            <a:r>
              <a:rPr lang="ru-RU" sz="1400" dirty="0" err="1" smtClean="0">
                <a:latin typeface="Arial" pitchFamily="34" charset="0"/>
                <a:cs typeface="Arial" pitchFamily="34" charset="0"/>
              </a:rPr>
              <a:t>ноябрендә туган</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Белеме</a:t>
            </a:r>
            <a:r>
              <a:rPr lang="ru-RU" sz="1400" dirty="0" smtClean="0">
                <a:latin typeface="Arial" pitchFamily="34" charset="0"/>
                <a:cs typeface="Arial" pitchFamily="34" charset="0"/>
              </a:rPr>
              <a:t>: </a:t>
            </a:r>
            <a:r>
              <a:rPr lang="tt-RU" sz="1400" dirty="0" smtClean="0">
                <a:latin typeface="Arial" pitchFamily="34" charset="0"/>
                <a:cs typeface="Arial" pitchFamily="34" charset="0"/>
              </a:rPr>
              <a:t>уртача-профессионал</a:t>
            </a:r>
            <a:r>
              <a:rPr lang="ru-RU" sz="1400" dirty="0" err="1" smtClean="0">
                <a:latin typeface="Arial" pitchFamily="34" charset="0"/>
                <a:cs typeface="Arial" pitchFamily="34" charset="0"/>
              </a:rPr>
              <a:t>ь</a:t>
            </a:r>
            <a:r>
              <a:rPr lang="ru-RU" sz="1400" dirty="0" smtClean="0">
                <a:latin typeface="Arial" pitchFamily="34" charset="0"/>
                <a:cs typeface="Arial" pitchFamily="34" charset="0"/>
              </a:rPr>
              <a:t> (АМУ)</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Эш</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урыны</a:t>
            </a:r>
            <a:r>
              <a:rPr lang="ru-RU" sz="1400" dirty="0" smtClean="0">
                <a:latin typeface="Arial" pitchFamily="34" charset="0"/>
                <a:cs typeface="Arial" pitchFamily="34" charset="0"/>
              </a:rPr>
              <a:t>: ООО «ТН-АЗС центр»  - оператор.</a:t>
            </a:r>
            <a:br>
              <a:rPr lang="ru-RU" sz="1400" dirty="0" smtClean="0">
                <a:latin typeface="Arial" pitchFamily="34" charset="0"/>
                <a:cs typeface="Arial" pitchFamily="34" charset="0"/>
              </a:rPr>
            </a:br>
            <a:r>
              <a:rPr lang="ru-RU" sz="1400" dirty="0" smtClean="0">
                <a:latin typeface="Arial" pitchFamily="34" charset="0"/>
                <a:cs typeface="Arial" pitchFamily="34" charset="0"/>
              </a:rPr>
              <a:t>Степанов Артур Валерий </a:t>
            </a:r>
            <a:r>
              <a:rPr lang="ru-RU" sz="1400" dirty="0" err="1" smtClean="0">
                <a:latin typeface="Arial" pitchFamily="34" charset="0"/>
                <a:cs typeface="Arial" pitchFamily="34" charset="0"/>
              </a:rPr>
              <a:t>улы</a:t>
            </a:r>
            <a:r>
              <a:rPr lang="ru-RU" sz="1400" dirty="0" smtClean="0">
                <a:latin typeface="Arial" pitchFamily="34" charset="0"/>
                <a:cs typeface="Arial" pitchFamily="34" charset="0"/>
              </a:rPr>
              <a:t>, 2001 </a:t>
            </a:r>
            <a:r>
              <a:rPr lang="ru-RU" sz="1400" dirty="0" err="1" smtClean="0">
                <a:latin typeface="Arial" pitchFamily="34" charset="0"/>
                <a:cs typeface="Arial" pitchFamily="34" charset="0"/>
              </a:rPr>
              <a:t>елның </a:t>
            </a:r>
            <a:r>
              <a:rPr lang="ru-RU" sz="1400" dirty="0" smtClean="0">
                <a:latin typeface="Arial" pitchFamily="34" charset="0"/>
                <a:cs typeface="Arial" pitchFamily="34" charset="0"/>
              </a:rPr>
              <a:t>4 </a:t>
            </a:r>
            <a:r>
              <a:rPr lang="ru-RU" sz="1400" dirty="0" err="1" smtClean="0">
                <a:latin typeface="Arial" pitchFamily="34" charset="0"/>
                <a:cs typeface="Arial" pitchFamily="34" charset="0"/>
              </a:rPr>
              <a:t>октябрендә туган</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Колшәрип урта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мәктәбенең </a:t>
            </a:r>
            <a:r>
              <a:rPr lang="ru-RU" sz="1400" dirty="0" smtClean="0">
                <a:latin typeface="Arial" pitchFamily="34" charset="0"/>
                <a:cs typeface="Arial" pitchFamily="34" charset="0"/>
              </a:rPr>
              <a:t>3 </a:t>
            </a:r>
            <a:r>
              <a:rPr lang="ru-RU" sz="1400" dirty="0" err="1" smtClean="0">
                <a:latin typeface="Arial" pitchFamily="34" charset="0"/>
                <a:cs typeface="Arial" pitchFamily="34" charset="0"/>
              </a:rPr>
              <a:t>нче</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сыйныфында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белем</a:t>
            </a:r>
            <a:r>
              <a:rPr lang="ru-RU" sz="1400" dirty="0" smtClean="0">
                <a:latin typeface="Arial" pitchFamily="34" charset="0"/>
                <a:cs typeface="Arial" pitchFamily="34" charset="0"/>
              </a:rPr>
              <a:t> ала.</a:t>
            </a:r>
            <a:br>
              <a:rPr lang="ru-RU" sz="1400" dirty="0" smtClean="0">
                <a:latin typeface="Arial" pitchFamily="34" charset="0"/>
                <a:cs typeface="Arial" pitchFamily="34" charset="0"/>
              </a:rPr>
            </a:br>
            <a:r>
              <a:rPr lang="ru-RU" sz="1400" dirty="0" smtClean="0">
                <a:latin typeface="Arial" pitchFamily="34" charset="0"/>
                <a:cs typeface="Arial" pitchFamily="34" charset="0"/>
              </a:rPr>
              <a:t>Степанова  Азалия Валерий </a:t>
            </a:r>
            <a:r>
              <a:rPr lang="ru-RU" sz="1400" dirty="0" err="1" smtClean="0">
                <a:latin typeface="Arial" pitchFamily="34" charset="0"/>
                <a:cs typeface="Arial" pitchFamily="34" charset="0"/>
              </a:rPr>
              <a:t>кызы</a:t>
            </a:r>
            <a:r>
              <a:rPr lang="ru-RU" sz="1400" dirty="0" smtClean="0">
                <a:latin typeface="Arial" pitchFamily="34" charset="0"/>
                <a:cs typeface="Arial" pitchFamily="34" charset="0"/>
              </a:rPr>
              <a:t>, 2008 </a:t>
            </a:r>
            <a:r>
              <a:rPr lang="ru-RU" sz="1400" dirty="0" err="1" smtClean="0">
                <a:latin typeface="Arial" pitchFamily="34" charset="0"/>
                <a:cs typeface="Arial" pitchFamily="34" charset="0"/>
              </a:rPr>
              <a:t>елның  </a:t>
            </a:r>
            <a:r>
              <a:rPr lang="ru-RU" sz="1400" dirty="0" smtClean="0">
                <a:latin typeface="Arial" pitchFamily="34" charset="0"/>
                <a:cs typeface="Arial" pitchFamily="34" charset="0"/>
              </a:rPr>
              <a:t>9 </a:t>
            </a:r>
            <a:r>
              <a:rPr lang="ru-RU" sz="1400" dirty="0" err="1" smtClean="0">
                <a:latin typeface="Arial" pitchFamily="34" charset="0"/>
                <a:cs typeface="Arial" pitchFamily="34" charset="0"/>
              </a:rPr>
              <a:t>июлендә туган</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Колшәрип авылының </a:t>
            </a:r>
            <a:r>
              <a:rPr lang="ru-RU" sz="1400" dirty="0" smtClean="0">
                <a:latin typeface="Arial" pitchFamily="34" charset="0"/>
                <a:cs typeface="Arial" pitchFamily="34" charset="0"/>
              </a:rPr>
              <a:t>«</a:t>
            </a:r>
            <a:r>
              <a:rPr lang="ru-RU" sz="1400" dirty="0" err="1" smtClean="0">
                <a:latin typeface="Arial" pitchFamily="34" charset="0"/>
                <a:cs typeface="Arial" pitchFamily="34" charset="0"/>
              </a:rPr>
              <a:t>Гөлбакча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балалар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бакчасына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йөри</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Биергә, җырларга ярата</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Безнең гаилә </a:t>
            </a:r>
            <a:r>
              <a:rPr lang="ru-RU" sz="1400" dirty="0" smtClean="0">
                <a:latin typeface="Arial" pitchFamily="34" charset="0"/>
                <a:cs typeface="Arial" pitchFamily="34" charset="0"/>
              </a:rPr>
              <a:t>ял </a:t>
            </a:r>
            <a:r>
              <a:rPr lang="ru-RU" sz="1400" dirty="0" err="1" smtClean="0">
                <a:latin typeface="Arial" pitchFamily="34" charset="0"/>
                <a:cs typeface="Arial" pitchFamily="34" charset="0"/>
              </a:rPr>
              <a:t>вакытларын</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табигать</a:t>
            </a:r>
            <a:r>
              <a:rPr lang="ru-RU" sz="1400" dirty="0" smtClean="0">
                <a:latin typeface="Arial" pitchFamily="34" charset="0"/>
                <a:cs typeface="Arial" pitchFamily="34" charset="0"/>
              </a:rPr>
              <a:t> </a:t>
            </a:r>
            <a:r>
              <a:rPr lang="tt-RU" sz="1400" dirty="0" smtClean="0">
                <a:latin typeface="Arial" pitchFamily="34" charset="0"/>
                <a:cs typeface="Arial" pitchFamily="34" charset="0"/>
              </a:rPr>
              <a:t>кочагында үткәрергә тырыша. Төрле еллардын калган акчалар җыябыз.</a:t>
            </a:r>
            <a:endParaRPr lang="ru-RU" sz="1400" dirty="0">
              <a:latin typeface="Arial" pitchFamily="34" charset="0"/>
              <a:cs typeface="Arial" pitchFamily="34" charset="0"/>
            </a:endParaRPr>
          </a:p>
        </p:txBody>
      </p:sp>
      <p:pic>
        <p:nvPicPr>
          <p:cNvPr id="12290" name="Picture 2" descr="C:\Documents and Settings\Лейсан и Ильнур\Рабочий стол\семейный фотки\Степанова.bmp"/>
          <p:cNvPicPr>
            <a:picLocks noChangeAspect="1" noChangeArrowheads="1"/>
          </p:cNvPicPr>
          <p:nvPr/>
        </p:nvPicPr>
        <p:blipFill>
          <a:blip r:embed="rId2" cstate="print"/>
          <a:srcRect/>
          <a:stretch>
            <a:fillRect/>
          </a:stretch>
        </p:blipFill>
        <p:spPr bwMode="auto">
          <a:xfrm rot="21437264">
            <a:off x="428597" y="1571612"/>
            <a:ext cx="3571900" cy="4214841"/>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9124" y="785794"/>
            <a:ext cx="4257676" cy="5072098"/>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err="1" smtClean="0">
                <a:latin typeface="Arial" pitchFamily="34" charset="0"/>
                <a:cs typeface="Arial" pitchFamily="34" charset="0"/>
              </a:rPr>
              <a:t>Денисовлар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гаил</a:t>
            </a:r>
            <a:r>
              <a:rPr lang="tt-RU" sz="1400" dirty="0" smtClean="0">
                <a:latin typeface="Arial" pitchFamily="34" charset="0"/>
                <a:cs typeface="Arial" pitchFamily="34" charset="0"/>
              </a:rPr>
              <a:t>әсе.</a:t>
            </a:r>
            <a:br>
              <a:rPr lang="tt-RU" sz="1400" dirty="0" smtClean="0">
                <a:latin typeface="Arial" pitchFamily="34" charset="0"/>
                <a:cs typeface="Arial" pitchFamily="34" charset="0"/>
              </a:rPr>
            </a:br>
            <a:r>
              <a:rPr lang="tt-RU" sz="1400" dirty="0" smtClean="0">
                <a:latin typeface="Arial" pitchFamily="34" charset="0"/>
                <a:cs typeface="Arial" pitchFamily="34" charset="0"/>
              </a:rPr>
              <a:t>Минем әтинең исеме Володя, аңа 36 яш</a:t>
            </a:r>
            <a:r>
              <a:rPr lang="ru-RU" sz="1400" dirty="0" err="1" smtClean="0">
                <a:latin typeface="Arial" pitchFamily="34" charset="0"/>
                <a:cs typeface="Arial" pitchFamily="34" charset="0"/>
              </a:rPr>
              <a:t>ь</a:t>
            </a:r>
            <a:r>
              <a:rPr lang="ru-RU" sz="1400" dirty="0" smtClean="0">
                <a:latin typeface="Arial" pitchFamily="34" charset="0"/>
                <a:cs typeface="Arial" pitchFamily="34" charset="0"/>
              </a:rPr>
              <a:t>, </a:t>
            </a:r>
            <a:r>
              <a:rPr lang="tt-RU" sz="1400" dirty="0" smtClean="0">
                <a:latin typeface="Arial" pitchFamily="34" charset="0"/>
                <a:cs typeface="Arial" pitchFamily="34" charset="0"/>
              </a:rPr>
              <a:t>ул АОА ЭКОсервиста эшли.</a:t>
            </a:r>
            <a:br>
              <a:rPr lang="tt-RU" sz="1400" dirty="0" smtClean="0">
                <a:latin typeface="Arial" pitchFamily="34" charset="0"/>
                <a:cs typeface="Arial" pitchFamily="34" charset="0"/>
              </a:rPr>
            </a:br>
            <a:r>
              <a:rPr lang="tt-RU" sz="1400" dirty="0" smtClean="0">
                <a:latin typeface="Arial" pitchFamily="34" charset="0"/>
                <a:cs typeface="Arial" pitchFamily="34" charset="0"/>
              </a:rPr>
              <a:t>Минем әнинең исеме Гөлнара, аңа 40 яш</a:t>
            </a:r>
            <a:r>
              <a:rPr lang="ru-RU" sz="1400" dirty="0" err="1" smtClean="0">
                <a:latin typeface="Arial" pitchFamily="34" charset="0"/>
                <a:cs typeface="Arial" pitchFamily="34" charset="0"/>
              </a:rPr>
              <a:t>ь</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ул</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ЭКОсервиста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эшли</a:t>
            </a:r>
            <a:r>
              <a:rPr lang="ru-RU" sz="1400" dirty="0" smtClean="0">
                <a:latin typeface="Arial" pitchFamily="34" charset="0"/>
                <a:cs typeface="Arial" pitchFamily="34" charset="0"/>
              </a:rPr>
              <a:t>. Мин </a:t>
            </a:r>
            <a:r>
              <a:rPr lang="ru-RU" sz="1400" dirty="0" err="1" smtClean="0">
                <a:latin typeface="Arial" pitchFamily="34" charset="0"/>
                <a:cs typeface="Arial" pitchFamily="34" charset="0"/>
              </a:rPr>
              <a:t>әни белән әтине бик</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яратам</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Без ял </a:t>
            </a:r>
            <a:r>
              <a:rPr lang="ru-RU" sz="1400" dirty="0" err="1" smtClean="0">
                <a:latin typeface="Arial" pitchFamily="34" charset="0"/>
                <a:cs typeface="Arial" pitchFamily="34" charset="0"/>
              </a:rPr>
              <a:t>көннәрендә әти</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әтием белән паркка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макдоналдска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барабыз</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урамда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йөрибез</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Паркта</a:t>
            </a:r>
            <a:r>
              <a:rPr lang="ru-RU" sz="1400" dirty="0" smtClean="0">
                <a:latin typeface="Arial" pitchFamily="34" charset="0"/>
                <a:cs typeface="Arial" pitchFamily="34" charset="0"/>
              </a:rPr>
              <a:t> мин качели да </a:t>
            </a:r>
            <a:r>
              <a:rPr lang="ru-RU" sz="1400" dirty="0" err="1" smtClean="0">
                <a:latin typeface="Arial" pitchFamily="34" charset="0"/>
                <a:cs typeface="Arial" pitchFamily="34" charset="0"/>
              </a:rPr>
              <a:t>атынам</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тагын</a:t>
            </a:r>
            <a:r>
              <a:rPr lang="ru-RU" sz="1400" dirty="0" smtClean="0">
                <a:latin typeface="Arial" pitchFamily="34" charset="0"/>
                <a:cs typeface="Arial" pitchFamily="34" charset="0"/>
              </a:rPr>
              <a:t> мин </a:t>
            </a:r>
            <a:r>
              <a:rPr lang="ru-RU" sz="1400" dirty="0" err="1" smtClean="0">
                <a:latin typeface="Arial" pitchFamily="34" charset="0"/>
                <a:cs typeface="Arial" pitchFamily="34" charset="0"/>
              </a:rPr>
              <a:t>әнигә ашарга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пешерергә</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кер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идән юарга</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булышам</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Менә шулай</a:t>
            </a:r>
            <a:r>
              <a:rPr lang="ru-RU" sz="1400" dirty="0" smtClean="0">
                <a:latin typeface="Arial" pitchFamily="34" charset="0"/>
                <a:cs typeface="Arial" pitchFamily="34" charset="0"/>
              </a:rPr>
              <a:t> минем </a:t>
            </a:r>
            <a:r>
              <a:rPr lang="ru-RU" sz="1400" dirty="0" err="1" smtClean="0">
                <a:latin typeface="Arial" pitchFamily="34" charset="0"/>
                <a:cs typeface="Arial" pitchFamily="34" charset="0"/>
              </a:rPr>
              <a:t>бөтен </a:t>
            </a:r>
            <a:r>
              <a:rPr lang="ru-RU" sz="1400" dirty="0" smtClean="0">
                <a:latin typeface="Arial" pitchFamily="34" charset="0"/>
                <a:cs typeface="Arial" pitchFamily="34" charset="0"/>
              </a:rPr>
              <a:t>ял </a:t>
            </a:r>
            <a:r>
              <a:rPr lang="ru-RU" sz="1400" dirty="0" err="1" smtClean="0">
                <a:latin typeface="Arial" pitchFamily="34" charset="0"/>
                <a:cs typeface="Arial" pitchFamily="34" charset="0"/>
              </a:rPr>
              <a:t>көннәрем үтеп китә</a:t>
            </a:r>
            <a:r>
              <a:rPr lang="ru-RU" sz="1400" dirty="0" smtClean="0">
                <a:latin typeface="Arial" pitchFamily="34" charset="0"/>
                <a:cs typeface="Arial" pitchFamily="34" charset="0"/>
              </a:rPr>
              <a:t>. </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Миңа  әти </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әни белән бик</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рәхәт һәм кызык</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алар</a:t>
            </a:r>
            <a:r>
              <a:rPr lang="ru-RU" sz="1400" dirty="0" smtClean="0">
                <a:latin typeface="Arial" pitchFamily="34" charset="0"/>
                <a:cs typeface="Arial" pitchFamily="34" charset="0"/>
              </a:rPr>
              <a:t> мине </a:t>
            </a:r>
            <a:r>
              <a:rPr lang="ru-RU" sz="1400" dirty="0" err="1" smtClean="0">
                <a:latin typeface="Arial" pitchFamily="34" charset="0"/>
                <a:cs typeface="Arial" pitchFamily="34" charset="0"/>
              </a:rPr>
              <a:t>бик</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тә яраталар</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һәм </a:t>
            </a:r>
            <a:r>
              <a:rPr lang="ru-RU" sz="1400" dirty="0" smtClean="0">
                <a:latin typeface="Arial" pitchFamily="34" charset="0"/>
                <a:cs typeface="Arial" pitchFamily="34" charset="0"/>
              </a:rPr>
              <a:t>мин </a:t>
            </a:r>
            <a:r>
              <a:rPr lang="ru-RU" sz="1400" dirty="0" err="1" smtClean="0">
                <a:latin typeface="Arial" pitchFamily="34" charset="0"/>
                <a:cs typeface="Arial" pitchFamily="34" charset="0"/>
              </a:rPr>
              <a:t>дә аларны</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бик</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яратам</a:t>
            </a:r>
            <a:r>
              <a:rPr lang="ru-RU" sz="1400" dirty="0" smtClean="0">
                <a:latin typeface="Arial" pitchFamily="34" charset="0"/>
                <a:cs typeface="Arial" pitchFamily="34" charset="0"/>
              </a:rPr>
              <a:t>!</a:t>
            </a:r>
            <a:endParaRPr lang="ru-RU" sz="1400" dirty="0">
              <a:latin typeface="Arial" pitchFamily="34" charset="0"/>
              <a:cs typeface="Arial" pitchFamily="34" charset="0"/>
            </a:endParaRPr>
          </a:p>
        </p:txBody>
      </p:sp>
      <p:pic>
        <p:nvPicPr>
          <p:cNvPr id="13315" name="Picture 3" descr="C:\Documents and Settings\Лейсан и Ильнур\Рабочий стол\Денисова.bmp"/>
          <p:cNvPicPr>
            <a:picLocks noChangeAspect="1" noChangeArrowheads="1"/>
          </p:cNvPicPr>
          <p:nvPr/>
        </p:nvPicPr>
        <p:blipFill>
          <a:blip r:embed="rId2" cstate="print"/>
          <a:srcRect/>
          <a:stretch>
            <a:fillRect/>
          </a:stretch>
        </p:blipFill>
        <p:spPr bwMode="auto">
          <a:xfrm rot="21391569">
            <a:off x="285720" y="1428736"/>
            <a:ext cx="3857652" cy="4268805"/>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5665" y="1131661"/>
            <a:ext cx="4114800" cy="4797669"/>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a:t>
            </a:r>
            <a:r>
              <a:rPr lang="ru-RU" sz="1400" dirty="0" err="1" smtClean="0">
                <a:latin typeface="Arial" pitchFamily="34" charset="0"/>
                <a:cs typeface="Arial" pitchFamily="34" charset="0"/>
              </a:rPr>
              <a:t>Гараевых</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Выходные мы проводим в кругу семьи, навещаем </a:t>
            </a:r>
            <a:r>
              <a:rPr lang="ru-RU" sz="1400" dirty="0" err="1" smtClean="0">
                <a:latin typeface="Arial" pitchFamily="34" charset="0"/>
                <a:cs typeface="Arial" pitchFamily="34" charset="0"/>
              </a:rPr>
              <a:t>бабая</a:t>
            </a:r>
            <a:r>
              <a:rPr lang="ru-RU" sz="1400" dirty="0" smtClean="0">
                <a:latin typeface="Arial" pitchFamily="34" charset="0"/>
                <a:cs typeface="Arial" pitchFamily="34" charset="0"/>
              </a:rPr>
              <a:t>, </a:t>
            </a:r>
            <a:r>
              <a:rPr lang="ru-RU" sz="1400" dirty="0" err="1" smtClean="0">
                <a:latin typeface="Arial" pitchFamily="34" charset="0"/>
                <a:cs typeface="Arial" pitchFamily="34" charset="0"/>
              </a:rPr>
              <a:t>абийку</a:t>
            </a:r>
            <a:r>
              <a:rPr lang="ru-RU" sz="1400" dirty="0" smtClean="0">
                <a:latin typeface="Arial" pitchFamily="34" charset="0"/>
                <a:cs typeface="Arial" pitchFamily="34" charset="0"/>
              </a:rPr>
              <a:t>. Летом гуляем в парке.</a:t>
            </a:r>
            <a:br>
              <a:rPr lang="ru-RU" sz="1400" dirty="0" smtClean="0">
                <a:latin typeface="Arial" pitchFamily="34" charset="0"/>
                <a:cs typeface="Arial" pitchFamily="34" charset="0"/>
              </a:rPr>
            </a:br>
            <a:r>
              <a:rPr lang="ru-RU" sz="1400" dirty="0" err="1" smtClean="0">
                <a:latin typeface="Arial" pitchFamily="34" charset="0"/>
                <a:cs typeface="Arial" pitchFamily="34" charset="0"/>
              </a:rPr>
              <a:t>Риналь</a:t>
            </a:r>
            <a:r>
              <a:rPr lang="ru-RU" sz="1400" dirty="0" smtClean="0">
                <a:latin typeface="Arial" pitchFamily="34" charset="0"/>
                <a:cs typeface="Arial" pitchFamily="34" charset="0"/>
              </a:rPr>
              <a:t> любит играть в песочнице и гонять по двору мячик.</a:t>
            </a:r>
            <a:endParaRPr lang="ru-RU" sz="1400" dirty="0">
              <a:latin typeface="Arial" pitchFamily="34" charset="0"/>
              <a:cs typeface="Arial" pitchFamily="34" charset="0"/>
            </a:endParaRPr>
          </a:p>
        </p:txBody>
      </p:sp>
      <p:pic>
        <p:nvPicPr>
          <p:cNvPr id="14338" name="Picture 2" descr="C:\Documents and Settings\Лейсан и Ильнур\Рабочий стол\семейный фотки\Гараев.bmp"/>
          <p:cNvPicPr>
            <a:picLocks noChangeAspect="1" noChangeArrowheads="1"/>
          </p:cNvPicPr>
          <p:nvPr/>
        </p:nvPicPr>
        <p:blipFill>
          <a:blip r:embed="rId2" cstate="print"/>
          <a:srcRect/>
          <a:stretch>
            <a:fillRect/>
          </a:stretch>
        </p:blipFill>
        <p:spPr bwMode="auto">
          <a:xfrm>
            <a:off x="571472" y="1316920"/>
            <a:ext cx="3429024" cy="4398096"/>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604" y="1214422"/>
            <a:ext cx="5857916" cy="4643470"/>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a:t>
            </a:r>
            <a:r>
              <a:rPr lang="ru-RU" sz="1400" dirty="0" err="1" smtClean="0">
                <a:latin typeface="Arial" pitchFamily="34" charset="0"/>
                <a:cs typeface="Arial" pitchFamily="34" charset="0"/>
              </a:rPr>
              <a:t>Ялаловых</a:t>
            </a: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очень большая и дружная.</a:t>
            </a:r>
            <a:br>
              <a:rPr lang="ru-RU" sz="1400" dirty="0" smtClean="0">
                <a:latin typeface="Arial" pitchFamily="34" charset="0"/>
                <a:cs typeface="Arial" pitchFamily="34" charset="0"/>
              </a:rPr>
            </a:br>
            <a:r>
              <a:rPr lang="ru-RU" sz="1400" dirty="0" smtClean="0">
                <a:latin typeface="Arial" pitchFamily="34" charset="0"/>
                <a:cs typeface="Arial" pitchFamily="34" charset="0"/>
              </a:rPr>
              <a:t>Живем мы все вместе: мама, папа, тетя </a:t>
            </a:r>
            <a:r>
              <a:rPr lang="ru-RU" sz="1400" dirty="0" err="1" smtClean="0">
                <a:latin typeface="Arial" pitchFamily="34" charset="0"/>
                <a:cs typeface="Arial" pitchFamily="34" charset="0"/>
              </a:rPr>
              <a:t>Фарида</a:t>
            </a:r>
            <a:r>
              <a:rPr lang="ru-RU" sz="1400" dirty="0" smtClean="0">
                <a:latin typeface="Arial" pitchFamily="34" charset="0"/>
                <a:cs typeface="Arial" pitchFamily="34" charset="0"/>
              </a:rPr>
              <a:t>, брат Рустам и я.</a:t>
            </a:r>
            <a:br>
              <a:rPr lang="ru-RU" sz="1400" dirty="0" smtClean="0">
                <a:latin typeface="Arial" pitchFamily="34" charset="0"/>
                <a:cs typeface="Arial" pitchFamily="34" charset="0"/>
              </a:rPr>
            </a:br>
            <a:r>
              <a:rPr lang="ru-RU" sz="1400" dirty="0" smtClean="0">
                <a:latin typeface="Arial" pitchFamily="34" charset="0"/>
                <a:cs typeface="Arial" pitchFamily="34" charset="0"/>
              </a:rPr>
              <a:t>Летом мы вместе ездим на рыбалку. Берем с собой удочки, палатку, покушать и надувную лодку. На лодке по очереди папа катает нас по воде.</a:t>
            </a:r>
            <a:br>
              <a:rPr lang="ru-RU" sz="1400" dirty="0" smtClean="0">
                <a:latin typeface="Arial" pitchFamily="34" charset="0"/>
                <a:cs typeface="Arial" pitchFamily="34" charset="0"/>
              </a:rPr>
            </a:br>
            <a:r>
              <a:rPr lang="ru-RU" sz="1400" dirty="0" smtClean="0">
                <a:latin typeface="Arial" pitchFamily="34" charset="0"/>
                <a:cs typeface="Arial" pitchFamily="34" charset="0"/>
              </a:rPr>
              <a:t>Из пойманной рыбы мы готовим уху. На рыбалке всегда весело. Теперь я всегда жду лета, что бы весело провести выходные</a:t>
            </a:r>
            <a:br>
              <a:rPr lang="ru-RU" sz="1400" dirty="0" smtClean="0">
                <a:latin typeface="Arial" pitchFamily="34" charset="0"/>
                <a:cs typeface="Arial" pitchFamily="34" charset="0"/>
              </a:rPr>
            </a:br>
            <a:endParaRPr lang="ru-RU" sz="14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4876" y="1000108"/>
            <a:ext cx="4014758" cy="4857784"/>
          </a:xfrm>
          <a:ln w="57150"/>
        </p:spPr>
        <p:style>
          <a:lnRef idx="3">
            <a:schemeClr val="lt1"/>
          </a:lnRef>
          <a:fillRef idx="1">
            <a:schemeClr val="accent1"/>
          </a:fillRef>
          <a:effectRef idx="1">
            <a:schemeClr val="accent1"/>
          </a:effectRef>
          <a:fontRef idx="minor">
            <a:schemeClr val="lt1"/>
          </a:fontRef>
        </p:style>
        <p:txBody>
          <a:bodyPr>
            <a:normAutofit/>
          </a:bodyPr>
          <a:lstStyle/>
          <a:p>
            <a:r>
              <a:rPr lang="tt-RU" sz="1400" dirty="0" smtClean="0">
                <a:latin typeface="Arial" pitchFamily="34" charset="0"/>
                <a:cs typeface="Arial" pitchFamily="34" charset="0"/>
              </a:rPr>
              <a:t>Мы сем</a:t>
            </a:r>
            <a:r>
              <a:rPr lang="ru-RU" sz="1400" dirty="0" err="1" smtClean="0">
                <a:latin typeface="Arial" pitchFamily="34" charset="0"/>
                <a:cs typeface="Arial" pitchFamily="34" charset="0"/>
              </a:rPr>
              <a:t>ь</a:t>
            </a:r>
            <a:r>
              <a:rPr lang="tt-RU" sz="1400" dirty="0" smtClean="0">
                <a:latin typeface="Arial" pitchFamily="34" charset="0"/>
                <a:cs typeface="Arial" pitchFamily="34" charset="0"/>
              </a:rPr>
              <a:t>я Каюмовых.</a:t>
            </a:r>
            <a:br>
              <a:rPr lang="tt-RU" sz="1400" dirty="0" smtClean="0">
                <a:latin typeface="Arial" pitchFamily="34" charset="0"/>
                <a:cs typeface="Arial" pitchFamily="34" charset="0"/>
              </a:rPr>
            </a:br>
            <a:r>
              <a:rPr lang="tt-RU" sz="1400" dirty="0" smtClean="0">
                <a:latin typeface="Arial" pitchFamily="34" charset="0"/>
                <a:cs typeface="Arial" pitchFamily="34" charset="0"/>
              </a:rPr>
              <a:t>Папа- Каюмов Рустам Нариманович 1977 года рождения, работает в ЗАО “Электрощит” инженером – проектировщиком. Делает чертежи, разрабатывает электрические схемы.</a:t>
            </a:r>
            <a:br>
              <a:rPr lang="tt-RU" sz="1400" dirty="0" smtClean="0">
                <a:latin typeface="Arial" pitchFamily="34" charset="0"/>
                <a:cs typeface="Arial" pitchFamily="34" charset="0"/>
              </a:rPr>
            </a:br>
            <a:r>
              <a:rPr lang="tt-RU" sz="1400" dirty="0" smtClean="0">
                <a:latin typeface="Arial" pitchFamily="34" charset="0"/>
                <a:cs typeface="Arial" pitchFamily="34" charset="0"/>
              </a:rPr>
              <a:t>Мама- Каюмова Гузель Ахмяровна 1985  года рождения, работает в Альметьевском Хлебозаводе пекарем 3-го разряда. Печпт батоны, плюшки, булочки, хлеб.</a:t>
            </a:r>
            <a:br>
              <a:rPr lang="tt-RU" sz="1400" dirty="0" smtClean="0">
                <a:latin typeface="Arial" pitchFamily="34" charset="0"/>
                <a:cs typeface="Arial" pitchFamily="34" charset="0"/>
              </a:rPr>
            </a:br>
            <a:r>
              <a:rPr lang="tt-RU" sz="1400" dirty="0" smtClean="0">
                <a:latin typeface="Arial" pitchFamily="34" charset="0"/>
                <a:cs typeface="Arial" pitchFamily="34" charset="0"/>
              </a:rPr>
              <a:t>Мы любим вместе с семьей ходить в парк, играть с детьми в песочнице, помогать родителям в деревне, часто вместе готовим кушать в этом дети тоже участвуют, ходим в гости, общаемся с родственниками.</a:t>
            </a:r>
            <a:br>
              <a:rPr lang="tt-RU" sz="1400" dirty="0" smtClean="0">
                <a:latin typeface="Arial" pitchFamily="34" charset="0"/>
                <a:cs typeface="Arial" pitchFamily="34" charset="0"/>
              </a:rPr>
            </a:br>
            <a:endParaRPr lang="ru-RU" sz="1400" dirty="0">
              <a:latin typeface="Arial" pitchFamily="34" charset="0"/>
              <a:cs typeface="Arial" pitchFamily="34" charset="0"/>
            </a:endParaRPr>
          </a:p>
        </p:txBody>
      </p:sp>
      <p:pic>
        <p:nvPicPr>
          <p:cNvPr id="15362" name="Picture 2" descr="C:\Documents and Settings\Лейсан и Ильнур\Рабочий стол\семейный фотки\Каюмова.bmp"/>
          <p:cNvPicPr>
            <a:picLocks noChangeAspect="1" noChangeArrowheads="1"/>
          </p:cNvPicPr>
          <p:nvPr/>
        </p:nvPicPr>
        <p:blipFill>
          <a:blip r:embed="rId2" cstate="print"/>
          <a:srcRect/>
          <a:stretch>
            <a:fillRect/>
          </a:stretch>
        </p:blipFill>
        <p:spPr bwMode="auto">
          <a:xfrm>
            <a:off x="357159" y="1500174"/>
            <a:ext cx="4000527" cy="4143404"/>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3438" y="1500174"/>
            <a:ext cx="4043362" cy="3571900"/>
          </a:xfrm>
          <a:ln w="57150"/>
        </p:spPr>
        <p:style>
          <a:lnRef idx="3">
            <a:schemeClr val="lt1"/>
          </a:lnRef>
          <a:fillRef idx="1">
            <a:schemeClr val="accent1"/>
          </a:fillRef>
          <a:effectRef idx="1">
            <a:schemeClr val="accent1"/>
          </a:effectRef>
          <a:fontRef idx="minor">
            <a:schemeClr val="lt1"/>
          </a:fontRef>
        </p:style>
        <p:txBody>
          <a:bodyPr>
            <a:normAutofit/>
          </a:bodyPr>
          <a:lstStyle/>
          <a:p>
            <a:r>
              <a:rPr lang="ru-RU" sz="1400" dirty="0" smtClean="0">
                <a:latin typeface="Arial" pitchFamily="34" charset="0"/>
                <a:cs typeface="Arial" pitchFamily="34" charset="0"/>
              </a:rPr>
              <a:t>Семья </a:t>
            </a:r>
            <a:r>
              <a:rPr lang="ru-RU" sz="1400" dirty="0" err="1" smtClean="0">
                <a:latin typeface="Arial" pitchFamily="34" charset="0"/>
                <a:cs typeface="Arial" pitchFamily="34" charset="0"/>
              </a:rPr>
              <a:t>Рахматовых</a:t>
            </a:r>
            <a:r>
              <a:rPr lang="ru-RU" sz="1400" dirty="0" smtClean="0">
                <a:latin typeface="Arial" pitchFamily="34" charset="0"/>
                <a:cs typeface="Arial" pitchFamily="34" charset="0"/>
              </a:rPr>
              <a:t>.</a:t>
            </a:r>
            <a:br>
              <a:rPr lang="ru-RU" sz="1400" dirty="0" smtClean="0">
                <a:latin typeface="Arial" pitchFamily="34" charset="0"/>
                <a:cs typeface="Arial" pitchFamily="34" charset="0"/>
              </a:rPr>
            </a:br>
            <a:r>
              <a:rPr lang="ru-RU" sz="1400" dirty="0" smtClean="0">
                <a:latin typeface="Arial" pitchFamily="34" charset="0"/>
                <a:cs typeface="Arial" pitchFamily="34" charset="0"/>
              </a:rPr>
              <a:t/>
            </a:r>
            <a:br>
              <a:rPr lang="ru-RU" sz="1400" dirty="0" smtClean="0">
                <a:latin typeface="Arial" pitchFamily="34" charset="0"/>
                <a:cs typeface="Arial" pitchFamily="34" charset="0"/>
              </a:rPr>
            </a:br>
            <a:r>
              <a:rPr lang="ru-RU" sz="1400" dirty="0" smtClean="0">
                <a:latin typeface="Arial" pitchFamily="34" charset="0"/>
                <a:cs typeface="Arial" pitchFamily="34" charset="0"/>
              </a:rPr>
              <a:t>Наша семья очень большая и дружная. У меня много братьев и сестер. Я очень люблю своих родных.</a:t>
            </a:r>
            <a:br>
              <a:rPr lang="ru-RU" sz="1400" dirty="0" smtClean="0">
                <a:latin typeface="Arial" pitchFamily="34" charset="0"/>
                <a:cs typeface="Arial" pitchFamily="34" charset="0"/>
              </a:rPr>
            </a:br>
            <a:r>
              <a:rPr lang="ru-RU" sz="1400" dirty="0" smtClean="0">
                <a:latin typeface="Arial" pitchFamily="34" charset="0"/>
                <a:cs typeface="Arial" pitchFamily="34" charset="0"/>
              </a:rPr>
              <a:t>Мы все вместе играем футбол, читаем. Выходные дни мы гуляем, помогаем папе и маме. </a:t>
            </a:r>
            <a:endParaRPr lang="ru-RU" sz="1400" dirty="0">
              <a:latin typeface="Arial" pitchFamily="34" charset="0"/>
              <a:cs typeface="Arial" pitchFamily="34" charset="0"/>
            </a:endParaRPr>
          </a:p>
        </p:txBody>
      </p:sp>
      <p:pic>
        <p:nvPicPr>
          <p:cNvPr id="16386" name="Picture 2" descr="C:\Documents and Settings\Лейсан и Ильнур\Рабочий стол\семейный фотки\Рахматов.bmp"/>
          <p:cNvPicPr>
            <a:picLocks noChangeAspect="1" noChangeArrowheads="1"/>
          </p:cNvPicPr>
          <p:nvPr/>
        </p:nvPicPr>
        <p:blipFill>
          <a:blip r:embed="rId2" cstate="print"/>
          <a:srcRect/>
          <a:stretch>
            <a:fillRect/>
          </a:stretch>
        </p:blipFill>
        <p:spPr bwMode="auto">
          <a:xfrm rot="21344076">
            <a:off x="442037" y="1096463"/>
            <a:ext cx="3857653" cy="4265094"/>
          </a:xfrm>
          <a:prstGeom prst="rect">
            <a:avLst/>
          </a:prstGeom>
          <a:ln w="57150"/>
        </p:spPr>
        <p:style>
          <a:lnRef idx="3">
            <a:schemeClr val="lt1"/>
          </a:lnRef>
          <a:fillRef idx="1">
            <a:schemeClr val="accent1"/>
          </a:fillRef>
          <a:effectRef idx="1">
            <a:schemeClr val="accent1"/>
          </a:effectRef>
          <a:fontRef idx="minor">
            <a:schemeClr val="lt1"/>
          </a:fontRef>
        </p:style>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591</TotalTime>
  <Words>40</Words>
  <Application>Microsoft Office PowerPoint</Application>
  <PresentationFormat>Экран (4:3)</PresentationFormat>
  <Paragraphs>10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Семья Юсуповых. Папа- Юсупов Радик Ринатович работает В ООО ПО «Татвторчермет» Мама-Юсупова Мария Алексеевна работает воспитателем МДОУ «Голбакча» Сестра- Юсупова Карина Радиковна – посещает старшую группу детского сада Я - Юсупов Камиль Радикович посещаю 2 младшею группу детского сада. Наша семья в свободное от работы времени любит собираться вместе. Особенно вечерами когда вся семья в сборе. Мы достаем пазлы и собираем их. В выходные дни Карина помогает своей маме по дому, очень любит мыть посуду и аккуратно складывать вещи. Камиль неизменный помощник своему папе он очень любит животных и может долгое время наблюдать за их поведением. Он также интересуется машинами и тракторами. Наша семья так же любит выезжать на пикники с ночевкой, где мы с удовольствием ловим рыбу, готовим шашлыки, купаемся, играем в футбол</vt:lpstr>
      <vt:lpstr>Мин бәхетле, чөнки пар канатлы, Җылы безнең гаилә учагы. Ул учакны сундермичә тота Әниемнең җылы кочагы.  Әтиемнең гадел киңәшләре, Гаиләбезне түм-түгәрк итә. Өйне нурлы, ә безне бәхетле Итү өчен шулар бик җитә!</vt:lpstr>
      <vt:lpstr>Семья Мухитдиновых. Наша семья состоит из 4-х человек. Папа, Мухитдинов Фаниль Фаритович, ему 35 лет. Он работает в РГУ БДД, водителем. У папы есть хобби, он ездит в свободное от работы время на рыбалку, читает книги. Мама, Мухитдинова Гульнара Фаридовна, ей 30 лет. Она работает в страховой компании «Наско» ведущим специалистом по страхованию. Мама любит ухаживать за цветами. У меня есть брат, его зовут Ильнар, ему 11 лет. Он учится в пятом классе. Мой брат очень красиво рисует. Я самый младшей в семье. Меня зовут Камиль, мне 3,5 года, я хожу в дет.сад. Пока мне все интересно рисовать с братом, читать с папой книги, помогать маме, но в скором времени у меня тоже появиться любимое для меня дело. В выходные дни мы ездим в парк, купаться. Зимой ездили кататься на санках, брат на лыжах. В общем мы любим вместе проводить выходные дни.</vt:lpstr>
      <vt:lpstr>Степановлар гаиләсе! Степанов Валерий Семен улы, 1979 елның  18 сентябрендә туган. Белеме: уртача-профессиональ (техникум) Эш урыны: РГУ  «БДД» – шофер. Степанова Миләүшә Атлас кызы, 1981 елның 8 ноябрендә туган. Белеме: уртача-профессиональ (АМУ) Эш урыны: ООО «ТН-АЗС центр»  - оператор. Степанов Артур Валерий улы, 2001 елның 4 октябрендә туган. Колшәрип урта мәктәбенең 3 нче сыйныфында  белем ала. Степанова  Азалия Валерий кызы, 2008 елның  9 июлендә туган Колшәрип авылының «Гөлбакча» балалар бакчасына йөри. Биергә, җырларга ярата. Безнең гаилә ял вакытларын табигать кочагында үткәрергә тырыша. Төрле еллардын калган акчалар җыябыз.</vt:lpstr>
      <vt:lpstr>Денисовлар гаиләсе. Минем әтинең исеме Володя, аңа 36 яшь, ул АОА ЭКОсервиста эшли. Минем әнинең исеме Гөлнара, аңа 40 яшь, ул ЭКОсервиста эшли. Мин әни белән әтине бик яратам. Без ял көннәрендә әти, әтием белән паркка, макдоналдска барабыз, урамда йөрибез. Паркта мин качели да атынам, тагын мин әнигә ашарга пешерергә, кер, идән юарга булышам. Менә шулай минем бөтен ял көннәрем үтеп китә.  Миңа  әти – әни белән бик рәхәт һәм кызык, алар мине бик тә яраталар һәм мин дә аларны бик яратам!</vt:lpstr>
      <vt:lpstr>Семья Гараевых. Выходные мы проводим в кругу семьи, навещаем бабая, абийку. Летом гуляем в парке. Риналь любит играть в песочнице и гонять по двору мячик.</vt:lpstr>
      <vt:lpstr>Семья Ялаловых  Наша семья очень большая и дружная. Живем мы все вместе: мама, папа, тетя Фарида, брат Рустам и я. Летом мы вместе ездим на рыбалку. Берем с собой удочки, палатку, покушать и надувную лодку. На лодке по очереди папа катает нас по воде. Из пойманной рыбы мы готовим уху. На рыбалке всегда весело. Теперь я всегда жду лета, что бы весело провести выходные </vt:lpstr>
      <vt:lpstr>Мы семья Каюмовых. Папа- Каюмов Рустам Нариманович 1977 года рождения, работает в ЗАО “Электрощит” инженером – проектировщиком. Делает чертежи, разрабатывает электрические схемы. Мама- Каюмова Гузель Ахмяровна 1985  года рождения, работает в Альметьевском Хлебозаводе пекарем 3-го разряда. Печпт батоны, плюшки, булочки, хлеб. Мы любим вместе с семьей ходить в парк, играть с детьми в песочнице, помогать родителям в деревне, часто вместе готовим кушать в этом дети тоже участвуют, ходим в гости, общаемся с родственниками. </vt:lpstr>
      <vt:lpstr>Семья Рахматовых.  Наша семья очень большая и дружная. У меня много братьев и сестер. Я очень люблю своих родных. Мы все вместе играем футбол, читаем. Выходные дни мы гуляем, помогаем папе и маме. </vt:lpstr>
      <vt:lpstr>Татулыкта – көч һәм бәрәкәт, Гашыйк җаннар лаек хөрмәткә. Тату гаиләбезгә- баш иям – Дәүләт эчендәге дәүләткә!</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Лейсан</dc:creator>
  <cp:lastModifiedBy>Альфия</cp:lastModifiedBy>
  <cp:revision>63</cp:revision>
  <dcterms:created xsi:type="dcterms:W3CDTF">2011-06-03T11:13:24Z</dcterms:created>
  <dcterms:modified xsi:type="dcterms:W3CDTF">2013-11-10T15:33:56Z</dcterms:modified>
</cp:coreProperties>
</file>